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Methodisch 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Les 4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77" y="4267438"/>
            <a:ext cx="3515079" cy="23306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6435" y="-51092"/>
            <a:ext cx="3165566" cy="316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56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Reminder: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02943"/>
            <a:ext cx="8596668" cy="3880773"/>
          </a:xfrm>
        </p:spPr>
        <p:txBody>
          <a:bodyPr/>
          <a:lstStyle/>
          <a:p>
            <a:r>
              <a:rPr lang="nl-NL" b="1" dirty="0" err="1" smtClean="0"/>
              <a:t>Toetsstof</a:t>
            </a:r>
            <a:r>
              <a:rPr lang="nl-NL" b="1" dirty="0" smtClean="0"/>
              <a:t> Methodisch werken (MZ) leerjaar 2:</a:t>
            </a:r>
            <a:endParaRPr lang="nl-NL" dirty="0" smtClean="0"/>
          </a:p>
          <a:p>
            <a:r>
              <a:rPr lang="nl-NL" b="1" dirty="0" smtClean="0"/>
              <a:t>Boek: MZ 1 Thema 6, 7 en 10</a:t>
            </a:r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Thema 6 		Methodieken en methoden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Thema 7 		Specifieke methoden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Thema 10 	Gespecialiseerde begeleiding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toets wordt afgenomen op:</a:t>
            </a:r>
          </a:p>
          <a:p>
            <a:pPr marL="0" indent="0">
              <a:buNone/>
            </a:pPr>
            <a:r>
              <a:rPr lang="nl-NL" u="sng" dirty="0" smtClean="0"/>
              <a:t>Dinsdag 14 april om 10.30 uur in het auditorium</a:t>
            </a:r>
            <a:endParaRPr lang="nl-NL" u="sng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2032" y="0"/>
            <a:ext cx="3549968" cy="265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8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Toepassen van de TEACCH methode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63755"/>
            <a:ext cx="8596668" cy="3880773"/>
          </a:xfrm>
        </p:spPr>
        <p:txBody>
          <a:bodyPr/>
          <a:lstStyle/>
          <a:p>
            <a:r>
              <a:rPr lang="nl-NL" dirty="0" smtClean="0"/>
              <a:t>Gericht op het vergroten van zelfstandigheid van CASS</a:t>
            </a:r>
          </a:p>
          <a:p>
            <a:r>
              <a:rPr lang="nl-NL" dirty="0" smtClean="0"/>
              <a:t>Je gebruikt visuele ondersteuning om:</a:t>
            </a:r>
          </a:p>
          <a:p>
            <a:pPr>
              <a:buFontTx/>
              <a:buChar char="-"/>
            </a:pPr>
            <a:r>
              <a:rPr lang="nl-NL" dirty="0" smtClean="0"/>
              <a:t>Tijd</a:t>
            </a:r>
          </a:p>
          <a:p>
            <a:pPr>
              <a:buFontTx/>
              <a:buChar char="-"/>
            </a:pPr>
            <a:r>
              <a:rPr lang="nl-NL" dirty="0" smtClean="0"/>
              <a:t>Ruimte</a:t>
            </a:r>
          </a:p>
          <a:p>
            <a:pPr>
              <a:buFontTx/>
              <a:buChar char="-"/>
            </a:pPr>
            <a:r>
              <a:rPr lang="nl-NL" dirty="0" smtClean="0"/>
              <a:t>Activiteiten</a:t>
            </a:r>
          </a:p>
          <a:p>
            <a:pPr marL="0" indent="0">
              <a:buNone/>
            </a:pPr>
            <a:r>
              <a:rPr lang="nl-NL" dirty="0" smtClean="0"/>
              <a:t>Te ordenen voor CASS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326" y="3659366"/>
            <a:ext cx="4850674" cy="319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5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Werkwijze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Je observeert de situatie en de CASS</a:t>
            </a:r>
          </a:p>
          <a:p>
            <a:r>
              <a:rPr lang="nl-NL" dirty="0" smtClean="0"/>
              <a:t>Vervolgens: persoonlijk programma opstellen die aansluit bij cliënt</a:t>
            </a:r>
          </a:p>
          <a:p>
            <a:r>
              <a:rPr lang="nl-NL" dirty="0" smtClean="0"/>
              <a:t>Naderhand regelmatig het plan bijstellen en evalueren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720556"/>
            <a:ext cx="4714738" cy="313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15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Opstellen 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9746826" cy="3880773"/>
          </a:xfrm>
        </p:spPr>
        <p:txBody>
          <a:bodyPr/>
          <a:lstStyle/>
          <a:p>
            <a:pPr>
              <a:buAutoNum type="arabicPeriod"/>
            </a:pPr>
            <a:r>
              <a:rPr lang="nl-NL" dirty="0" smtClean="0"/>
              <a:t>Verdiep je in kenmerken autisme (maak je vertrouwd hiermee)</a:t>
            </a:r>
          </a:p>
          <a:p>
            <a:pPr>
              <a:buAutoNum type="arabicPeriod"/>
            </a:pPr>
            <a:r>
              <a:rPr lang="nl-NL" dirty="0" smtClean="0"/>
              <a:t>Stel de persoonlijke mogelijkheden vast van CASS</a:t>
            </a:r>
          </a:p>
          <a:p>
            <a:pPr>
              <a:buAutoNum type="arabicPeriod"/>
            </a:pPr>
            <a:r>
              <a:rPr lang="nl-NL" dirty="0" smtClean="0"/>
              <a:t>Maak aansluitende dagschema’s, ritmes en ordening/structuur voor CASS</a:t>
            </a:r>
          </a:p>
          <a:p>
            <a:pPr>
              <a:buAutoNum type="arabicPeriod"/>
            </a:pPr>
            <a:r>
              <a:rPr lang="nl-NL" dirty="0" smtClean="0"/>
              <a:t>Sluit aan bij leefwereld van CASS</a:t>
            </a:r>
          </a:p>
          <a:p>
            <a:pPr>
              <a:buAutoNum type="arabicPeriod"/>
            </a:pPr>
            <a:r>
              <a:rPr lang="nl-NL" dirty="0" smtClean="0"/>
              <a:t>Voer afspraken, verantwoordelijkheden, praktische zaken en werkschema’s uit</a:t>
            </a:r>
          </a:p>
          <a:p>
            <a:pPr>
              <a:buAutoNum type="arabicPeriod"/>
            </a:pPr>
            <a:r>
              <a:rPr lang="nl-NL" dirty="0" smtClean="0"/>
              <a:t>Maak gebruik van interesses van cliënt zelf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9737" y="4034333"/>
            <a:ext cx="5042263" cy="282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47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Die zes stappen vallen samen met drie basisvoorwaarden: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68703"/>
            <a:ext cx="8596668" cy="388077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Veiligheid bieden door nabijheid en ondersteuning te bieden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Veiligheid vergroot? -&gt; ruimte om zich heen verder uitbreiden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Het geleerde van de ene (veilige) situatie toepassen in een andere (nieuwe) situatie. We noemen dit ‘transfer’.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Houd altijd de mogelijkheden van CASS in het oog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1656" y="3569480"/>
            <a:ext cx="4390344" cy="328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5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Trainen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Medewerkers trainen </a:t>
            </a:r>
          </a:p>
          <a:p>
            <a:r>
              <a:rPr lang="nl-NL" dirty="0" smtClean="0"/>
              <a:t>Activiteiten vooraf structureren en organiseren</a:t>
            </a:r>
          </a:p>
          <a:p>
            <a:r>
              <a:rPr lang="nl-NL" dirty="0" smtClean="0"/>
              <a:t>Mensen zoals CASS overzien het grote geheel niet</a:t>
            </a:r>
          </a:p>
          <a:p>
            <a:r>
              <a:rPr lang="nl-NL" dirty="0" smtClean="0"/>
              <a:t>Daarom alles zodanig structureren:</a:t>
            </a:r>
          </a:p>
          <a:p>
            <a:pPr>
              <a:buFontTx/>
              <a:buChar char="-"/>
            </a:pPr>
            <a:r>
              <a:rPr lang="nl-NL" dirty="0" smtClean="0"/>
              <a:t>Ruimte duidelijker inrichten (prikkelarm) hoe doe je dat?</a:t>
            </a:r>
          </a:p>
          <a:p>
            <a:pPr>
              <a:buFontTx/>
              <a:buChar char="-"/>
            </a:pPr>
            <a:r>
              <a:rPr lang="nl-NL" dirty="0" smtClean="0"/>
              <a:t>Tijd: maar tijdverloop visueel en tastbaar; hoe?</a:t>
            </a:r>
          </a:p>
          <a:p>
            <a:pPr>
              <a:buFontTx/>
              <a:buChar char="-"/>
            </a:pPr>
            <a:r>
              <a:rPr lang="nl-NL" dirty="0" smtClean="0"/>
              <a:t>Activiteit: vanuit een stappenplan (aankleden volgens een plan)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9227" y="0"/>
            <a:ext cx="3682773" cy="245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7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Baby Start therapie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9746826" cy="3880773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Autisme wordt op steeds jongere leeftijd onderkend</a:t>
            </a:r>
          </a:p>
          <a:p>
            <a:r>
              <a:rPr lang="nl-NL" dirty="0" smtClean="0"/>
              <a:t>Heel jonge kinderen kunnen al therapieën ondergaan</a:t>
            </a:r>
          </a:p>
          <a:p>
            <a:r>
              <a:rPr lang="nl-NL" dirty="0" smtClean="0"/>
              <a:t>De ‘Baby Start methode’ is er één van</a:t>
            </a:r>
          </a:p>
          <a:p>
            <a:r>
              <a:rPr lang="nl-NL" dirty="0" smtClean="0"/>
              <a:t>Ouders van kinderen (7-15 maand) worden minimaal 12 weken:</a:t>
            </a:r>
          </a:p>
          <a:p>
            <a:pPr>
              <a:buFontTx/>
              <a:buChar char="-"/>
            </a:pPr>
            <a:r>
              <a:rPr lang="nl-NL" dirty="0" smtClean="0"/>
              <a:t>Begeleid</a:t>
            </a:r>
          </a:p>
          <a:p>
            <a:pPr>
              <a:buFontTx/>
              <a:buChar char="-"/>
            </a:pPr>
            <a:r>
              <a:rPr lang="nl-NL" dirty="0" smtClean="0"/>
              <a:t>Gestimuleerd </a:t>
            </a:r>
          </a:p>
          <a:p>
            <a:pPr marL="0" indent="0">
              <a:buNone/>
            </a:pPr>
            <a:r>
              <a:rPr lang="nl-NL" dirty="0" smtClean="0"/>
              <a:t>Om eigen communicatie van het kind te begrijpen (aandacht vasthouden) bij ADL</a:t>
            </a:r>
          </a:p>
          <a:p>
            <a:r>
              <a:rPr lang="nl-NL" dirty="0" smtClean="0"/>
              <a:t>Dit werkt bandversterkend</a:t>
            </a:r>
          </a:p>
          <a:p>
            <a:r>
              <a:rPr lang="nl-NL" dirty="0" smtClean="0"/>
              <a:t>Uit onderzoek blijkt dat kinderen dan rond hun derde veel minder symptomen hebben van ASS</a:t>
            </a:r>
          </a:p>
          <a:p>
            <a:r>
              <a:rPr lang="nl-NL" dirty="0" smtClean="0"/>
              <a:t>Dus verder onderzoek is en blijft nodig!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5082" y="4927600"/>
            <a:ext cx="3996918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55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smtClean="0"/>
              <a:t>Opdrachten </a:t>
            </a:r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3880773"/>
          </a:xfrm>
        </p:spPr>
        <p:txBody>
          <a:bodyPr>
            <a:normAutofit/>
          </a:bodyPr>
          <a:lstStyle/>
          <a:p>
            <a:r>
              <a:rPr lang="nl-NL" dirty="0"/>
              <a:t>Ga naar van welzijn.angerenstein.nl</a:t>
            </a:r>
          </a:p>
          <a:p>
            <a:r>
              <a:rPr lang="nl-NL" dirty="0"/>
              <a:t>Ga naar Maatschappelijke </a:t>
            </a:r>
            <a:r>
              <a:rPr lang="nl-NL" dirty="0" smtClean="0"/>
              <a:t>Zorg</a:t>
            </a:r>
            <a:endParaRPr lang="nl-NL" dirty="0"/>
          </a:p>
          <a:p>
            <a:r>
              <a:rPr lang="nl-NL" dirty="0"/>
              <a:t>Ga dan naar boek </a:t>
            </a:r>
            <a:r>
              <a:rPr lang="nl-NL" dirty="0" smtClean="0"/>
              <a:t>Maatschappelijke zorg 1</a:t>
            </a:r>
            <a:endParaRPr lang="nl-NL" dirty="0"/>
          </a:p>
          <a:p>
            <a:r>
              <a:rPr lang="nl-NL" dirty="0"/>
              <a:t>Naar VW thema </a:t>
            </a:r>
            <a:r>
              <a:rPr lang="nl-NL" dirty="0" smtClean="0"/>
              <a:t>7</a:t>
            </a:r>
            <a:endParaRPr lang="nl-NL" dirty="0"/>
          </a:p>
          <a:p>
            <a:r>
              <a:rPr lang="nl-NL" dirty="0"/>
              <a:t>Maak </a:t>
            </a:r>
            <a:r>
              <a:rPr lang="nl-NL"/>
              <a:t>opdracht </a:t>
            </a:r>
            <a:r>
              <a:rPr lang="nl-NL" smtClean="0"/>
              <a:t>9, 10 &amp; 11,</a:t>
            </a:r>
            <a:r>
              <a:rPr lang="nl-NL" smtClean="0"/>
              <a:t> </a:t>
            </a:r>
            <a:r>
              <a:rPr lang="nl-NL" dirty="0"/>
              <a:t>samen overleggen is prima</a:t>
            </a:r>
          </a:p>
          <a:p>
            <a:r>
              <a:rPr lang="nl-NL" dirty="0"/>
              <a:t>Sla je opdrachten goed op in je pc, is aan het eind van LP 7</a:t>
            </a:r>
            <a:r>
              <a:rPr lang="nl-NL" dirty="0" smtClean="0"/>
              <a:t> je </a:t>
            </a:r>
            <a:r>
              <a:rPr lang="nl-NL" dirty="0"/>
              <a:t>bewijs van inzet en voorwaarde om </a:t>
            </a:r>
            <a:r>
              <a:rPr lang="nl-NL" u="sng" dirty="0"/>
              <a:t>de toets </a:t>
            </a:r>
            <a:r>
              <a:rPr lang="nl-NL" dirty="0"/>
              <a:t>te kunnen halen</a:t>
            </a:r>
            <a:r>
              <a:rPr lang="nl-NL" dirty="0" smtClean="0"/>
              <a:t>.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5442721"/>
            <a:ext cx="3905250" cy="11715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1478" y="0"/>
            <a:ext cx="2860522" cy="406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33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96A40F-6F60-400B-A5CE-6946EA5B81C4}">
  <ds:schemaRefs>
    <ds:schemaRef ds:uri="http://purl.org/dc/elements/1.1/"/>
    <ds:schemaRef ds:uri="http://schemas.microsoft.com/office/2006/metadata/properties"/>
    <ds:schemaRef ds:uri="1f671bd0-527c-4d2a-98b8-6946169f1e3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b9f8bbe-82d2-46a4-909f-9c23c02db69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6035625-8F7E-4163-B019-05A5D64E2E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2CD2BB-03DC-4136-834D-F74AD48ECB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599</TotalTime>
  <Words>385</Words>
  <Application>Microsoft Office PowerPoint</Application>
  <PresentationFormat>Breedbeeld</PresentationFormat>
  <Paragraphs>60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Methodisch werken</vt:lpstr>
      <vt:lpstr>Reminder:</vt:lpstr>
      <vt:lpstr>Toepassen van de TEACCH methode</vt:lpstr>
      <vt:lpstr>Werkwijze</vt:lpstr>
      <vt:lpstr>Opstellen programma</vt:lpstr>
      <vt:lpstr>Die zes stappen vallen samen met drie basisvoorwaarden:</vt:lpstr>
      <vt:lpstr>Trainen</vt:lpstr>
      <vt:lpstr>Baby Start therapie</vt:lpstr>
      <vt:lpstr>Opdrachten 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Methodisch werken</dc:title>
  <dc:creator>Simon Poelman</dc:creator>
  <cp:lastModifiedBy>Simon Poelman</cp:lastModifiedBy>
  <cp:revision>12</cp:revision>
  <dcterms:created xsi:type="dcterms:W3CDTF">2020-03-09T07:37:16Z</dcterms:created>
  <dcterms:modified xsi:type="dcterms:W3CDTF">2020-03-10T09:45:32Z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